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49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16877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814700" y="1458148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Righteous"/>
                <a:ea typeface="Righteous"/>
                <a:cs typeface="Righteous"/>
                <a:sym typeface="Righteous"/>
              </a:rPr>
              <a:t>Think before you post!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4812330"/>
            <a:ext cx="7772400" cy="154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latin typeface="Questrial"/>
                <a:ea typeface="Questrial"/>
                <a:cs typeface="Questrial"/>
                <a:sym typeface="Questrial"/>
              </a:rPr>
              <a:t>Students will learn how to make choices that protect them and others when posting online using social media.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latin typeface="Righteous"/>
                <a:ea typeface="Righteous"/>
                <a:cs typeface="Righteous"/>
                <a:sym typeface="Righteous"/>
              </a:rPr>
              <a:t>Think...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Why do you think things posted online tend to persist, even when you prefer they didn’t?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latin typeface="Righteous"/>
                <a:ea typeface="Righteous"/>
                <a:cs typeface="Righteous"/>
                <a:sym typeface="Righteous"/>
              </a:rPr>
              <a:t>Think...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What kinds of things might be good for your reputation in the future if they are posted online now? What kinds of things might be harmful?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latin typeface="Righteous"/>
                <a:ea typeface="Righteous"/>
                <a:cs typeface="Righteous"/>
                <a:sym typeface="Righteous"/>
              </a:rPr>
              <a:t>Read...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368325"/>
            <a:ext cx="8229600" cy="535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>
                <a:latin typeface="Questrial"/>
                <a:ea typeface="Questrial"/>
                <a:cs typeface="Questrial"/>
                <a:sym typeface="Questrial"/>
              </a:rPr>
              <a:t>With your group, read the article provided. Consider these points:</a:t>
            </a:r>
          </a:p>
          <a:p>
            <a:pPr marL="457200" lvl="0" indent="-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3600">
                <a:latin typeface="Questrial"/>
                <a:ea typeface="Questrial"/>
                <a:cs typeface="Questrial"/>
                <a:sym typeface="Questrial"/>
              </a:rPr>
              <a:t>How would you summarize this article?</a:t>
            </a:r>
          </a:p>
          <a:p>
            <a:pPr marL="457200" lvl="0" indent="-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3600">
                <a:latin typeface="Questrial"/>
                <a:ea typeface="Questrial"/>
                <a:cs typeface="Questrial"/>
                <a:sym typeface="Questrial"/>
              </a:rPr>
              <a:t>How did social media play a role in this situation? Would it be different without the use of social media?</a:t>
            </a:r>
          </a:p>
          <a:p>
            <a:pPr marL="457200" lvl="0" indent="-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3600">
                <a:latin typeface="Questrial"/>
                <a:ea typeface="Questrial"/>
                <a:cs typeface="Questrial"/>
                <a:sym typeface="Questrial"/>
              </a:rPr>
              <a:t>How could this situation have been avoided?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latin typeface="Righteous"/>
                <a:ea typeface="Righteous"/>
                <a:cs typeface="Righteous"/>
                <a:sym typeface="Righteous"/>
              </a:rPr>
              <a:t>Create...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Make a list of questions that someone should ask him/herself before posting online.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latin typeface="Righteous"/>
                <a:ea typeface="Righteous"/>
                <a:cs typeface="Righteous"/>
                <a:sym typeface="Righteous"/>
              </a:rPr>
              <a:t>Create...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latin typeface="Questrial"/>
                <a:ea typeface="Questrial"/>
                <a:cs typeface="Questrial"/>
                <a:sym typeface="Questrial"/>
              </a:rPr>
              <a:t>Make a decision tree to guide people through things they should consider before posting online.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On-screen Show (4:3)</PresentationFormat>
  <Paragraphs>15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simple-dark</vt:lpstr>
      <vt:lpstr>Think before you post!</vt:lpstr>
      <vt:lpstr>Think...</vt:lpstr>
      <vt:lpstr>Think...</vt:lpstr>
      <vt:lpstr>Read...</vt:lpstr>
      <vt:lpstr>Create...</vt:lpstr>
      <vt:lpstr>Create...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 before you post!</dc:title>
  <dc:creator>Gary Zelenak</dc:creator>
  <cp:lastModifiedBy>Gary Zelenak</cp:lastModifiedBy>
  <cp:revision>1</cp:revision>
  <dcterms:modified xsi:type="dcterms:W3CDTF">2015-07-10T18:01:40Z</dcterms:modified>
</cp:coreProperties>
</file>